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co Eenink" userId="0f1dfd751b368b06" providerId="LiveId" clId="{E2A9973A-A256-4146-A4E3-D5CB5B30E439}"/>
    <pc:docChg chg="modSld">
      <pc:chgData name="Remco Eenink" userId="0f1dfd751b368b06" providerId="LiveId" clId="{E2A9973A-A256-4146-A4E3-D5CB5B30E439}" dt="2018-11-21T11:05:03.974" v="15" actId="20577"/>
      <pc:docMkLst>
        <pc:docMk/>
      </pc:docMkLst>
      <pc:sldChg chg="modSp">
        <pc:chgData name="Remco Eenink" userId="0f1dfd751b368b06" providerId="LiveId" clId="{E2A9973A-A256-4146-A4E3-D5CB5B30E439}" dt="2018-11-21T11:05:03.974" v="15" actId="20577"/>
        <pc:sldMkLst>
          <pc:docMk/>
          <pc:sldMk cId="3737646395" sldId="260"/>
        </pc:sldMkLst>
        <pc:spChg chg="mod">
          <ac:chgData name="Remco Eenink" userId="0f1dfd751b368b06" providerId="LiveId" clId="{E2A9973A-A256-4146-A4E3-D5CB5B30E439}" dt="2018-11-21T11:05:03.974" v="15" actId="20577"/>
          <ac:spMkLst>
            <pc:docMk/>
            <pc:sldMk cId="3737646395" sldId="260"/>
            <ac:spMk id="3" creationId="{1A97DE8B-DA57-4418-BF8D-F1067D012F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BE777-3B58-480A-AAE7-18111A9AB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8FF32B-52A7-484A-8D17-D0CAD73FF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809351-BDE2-420E-A645-355B4944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C3D78-625C-417F-8B2F-0C7CBF1F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75B9A0-F757-4374-9181-DED8EE4E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C715A-66B3-45A4-8CB4-8A811DF6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F9D7D8-721E-40E3-94D9-148229BA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87B36F-FBA4-475B-BC00-198BE0A3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4F1BBE-A50C-41EE-A91F-306ECE1E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DEE884-3AE3-43E6-A31F-35337BA2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05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1EA06A4-3DC2-464A-9C87-0D8B49287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06993F-A141-4963-B92C-727378B04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D11FC8-5904-4B97-9E3A-0695C65A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2C3ED-E1B4-477B-951B-17FD4DF3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2766B6-7D9F-4FCA-BAC4-F4F1AA5B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78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8481F-2B0B-4CBC-93B8-01A6A9A1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FFB43B-F9C6-49AE-8A79-664A9A6FF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4CD46-BA97-4B57-90DA-26BDCF70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C7365-B95C-4116-85B9-28D3AD9B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0C14E0-8420-49C8-BA01-D743DDFC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8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FA9F9-BC4A-4558-88BE-7EC5BB45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23627A-B6B2-4839-9140-E0116E2F3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24B036-A147-483D-98A3-46E45E19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10B606-F6DD-445E-97C6-4B435947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734668-F838-4A11-A3A6-B07BFFDD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91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9A959-D7EF-47E7-B2A1-01C8612D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B0935-49A8-405B-95AD-0BC62ADF7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D0327F-941B-4FD5-93DE-F6ED1F0B8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2A7D30-4255-4A4A-9BA7-2FE86A2D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82C0DD-FABB-4BD6-932E-8348BA7F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9F9B94-6BBC-4B95-ACDA-D39F41E2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5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4AD26-6578-494D-8C3F-69573A33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5CFDD2-234C-4BE9-BD94-A39CDF5D3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E10881-C2C0-46F2-82ED-742FB5EE9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3025E0-DB2D-4C8D-84B1-6A6F95621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12E106F-EE6E-4597-AC3B-3C929C777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F574048-5CE4-4B06-B153-F3236B22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476AE2-B420-4A0D-BD6B-BF44AF7A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437E9F7-B318-486D-A3C7-3CDA5E2D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24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3CC2E-9586-4578-8A66-5D7163E1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E3621F-757E-46B0-B7FC-6FBCF24F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F9B9FE-2D4F-46D7-9755-056058E4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495046-162F-4E96-A90A-5E73ADEA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59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847F8F-B4DF-4C7D-A58C-F93317F3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7E9D85-2055-4B21-B5FA-36BC3619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855E00-8BB8-482B-AD37-D8868192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71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01816-D4A2-40B2-B259-9E67AE1B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177D14-651B-4594-87CA-C80402CE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1AA52D-516A-4789-9145-C63F67E17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7B19D7-AB7E-4303-92E7-56EB1C1B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82B848-FD9F-4BC2-B2B4-F063977D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D38EB6-F2BE-400D-B8DE-73646123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96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8F058-B550-4242-ACFA-7F517ABE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9B6408-AC77-479A-B9A0-6D8FB2073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001A0F-C6F9-498C-A590-E87CAFEF6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2D3799-4E78-4D53-A26D-ED0BD518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E460CB-F9AF-417B-9289-5349AEFC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37BC9-4CA2-43AA-9A43-EF04F005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82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232BFB-E858-4802-BBED-9B771C21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84C7F5-177B-46D7-8E29-589FF796F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BAA6D8-5828-4570-B1CF-B2DF3A459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D267-6701-4C4D-9C8C-7076F1B4DCBE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0F2F9C-1DD1-42C7-A7E6-89A47CD31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FCCDC6-6EF7-49E0-9BA4-46E42D73D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C22F-4B87-41E7-B6AD-82E4FB066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09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jprL3Bs-PeAhXK2qQKHQy2DPkQjRx6BAgBEAU&amp;url=https://worldvectorlogo.com/logo/noc-nsf&amp;psig=AOvVaw1uaAFtPexWUuyrBCXqSqdz&amp;ust=154281807640132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DE9AC-8AF8-43CF-849D-84AFF584A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NGB aangenomen als lid binnen NOC*NSF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1F0DD4-0746-4CA9-98F8-06C10C611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16" y="4200020"/>
            <a:ext cx="4717774" cy="1721652"/>
          </a:xfrm>
          <a:prstGeom prst="rect">
            <a:avLst/>
          </a:prstGeom>
        </p:spPr>
      </p:pic>
      <p:pic>
        <p:nvPicPr>
          <p:cNvPr id="1026" name="Picture 2" descr="Afbeeldingsresultaat voor logo nocnsf">
            <a:hlinkClick r:id="rId3"/>
            <a:extLst>
              <a:ext uri="{FF2B5EF4-FFF2-40B4-BE49-F238E27FC236}">
                <a16:creationId xmlns:a16="http://schemas.microsoft.com/office/drawing/2014/main" id="{4BFD4A54-C164-419D-92B3-455AE262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71" y="3379684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1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01A93CB-4210-41E4-9786-9C4D8B90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" y="477077"/>
            <a:ext cx="12169867" cy="559241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4BCE705-95D6-405B-AFDE-595FA22D6C70}"/>
              </a:ext>
            </a:extLst>
          </p:cNvPr>
          <p:cNvSpPr txBox="1"/>
          <p:nvPr/>
        </p:nvSpPr>
        <p:spPr>
          <a:xfrm>
            <a:off x="662609" y="6188765"/>
            <a:ext cx="1060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spannende moment breekt aan….</a:t>
            </a:r>
          </a:p>
        </p:txBody>
      </p:sp>
    </p:spTree>
    <p:extLst>
      <p:ext uri="{BB962C8B-B14F-4D97-AF65-F5344CB8AC3E}">
        <p14:creationId xmlns:p14="http://schemas.microsoft.com/office/powerpoint/2010/main" val="72139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3E0B63-35C8-48DA-832F-C2C0ADE8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" y="119269"/>
            <a:ext cx="12154210" cy="587071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1D63AED-7B61-4DD5-BD11-CBA166F39DD7}"/>
              </a:ext>
            </a:extLst>
          </p:cNvPr>
          <p:cNvSpPr txBox="1"/>
          <p:nvPr/>
        </p:nvSpPr>
        <p:spPr>
          <a:xfrm>
            <a:off x="132522" y="6029739"/>
            <a:ext cx="117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survival run bond wordt aspirant lid af en gaat verder als direct lid, Marc Huizinga ontvangt felicitaties.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Gewichthef</a:t>
            </a:r>
            <a:r>
              <a:rPr lang="nl-NL" dirty="0"/>
              <a:t> bond krijgt zijn entree als aspirant lid, voorzitter Remco Eenink ontvangt op zijn beurt de felicitaties.</a:t>
            </a:r>
          </a:p>
        </p:txBody>
      </p:sp>
    </p:spTree>
    <p:extLst>
      <p:ext uri="{BB962C8B-B14F-4D97-AF65-F5344CB8AC3E}">
        <p14:creationId xmlns:p14="http://schemas.microsoft.com/office/powerpoint/2010/main" val="423887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E6FBDF6-D078-4129-AEBA-E6A3DA30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925995"/>
            <a:ext cx="4722649" cy="50060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CECD61-5A11-412D-93E1-A5294845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89" y="1321761"/>
            <a:ext cx="6716793" cy="363455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4F3628E-2675-43FA-A978-1DA4A056A46D}"/>
              </a:ext>
            </a:extLst>
          </p:cNvPr>
          <p:cNvSpPr txBox="1"/>
          <p:nvPr/>
        </p:nvSpPr>
        <p:spPr>
          <a:xfrm>
            <a:off x="5552661" y="5088835"/>
            <a:ext cx="634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Uiterst plezierig welkom door bestuur voorzitter Andre Bolhuis</a:t>
            </a:r>
          </a:p>
        </p:txBody>
      </p:sp>
    </p:spTree>
    <p:extLst>
      <p:ext uri="{BB962C8B-B14F-4D97-AF65-F5344CB8AC3E}">
        <p14:creationId xmlns:p14="http://schemas.microsoft.com/office/powerpoint/2010/main" val="170008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37F9533-CFF1-4B4F-AB7F-63ECCAC1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60021"/>
            <a:ext cx="9850471" cy="52514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A97DE8B-DA57-4418-BF8D-F1067D012F6E}"/>
              </a:ext>
            </a:extLst>
          </p:cNvPr>
          <p:cNvSpPr txBox="1"/>
          <p:nvPr/>
        </p:nvSpPr>
        <p:spPr>
          <a:xfrm>
            <a:off x="1056068" y="5446643"/>
            <a:ext cx="9850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Remco mag even speechen, “maar alstublieft niet te lang”, zegt Algemeen  Directeur Gerard Dielissen.</a:t>
            </a:r>
            <a:br>
              <a:rPr lang="nl-NL" dirty="0"/>
            </a:br>
            <a:r>
              <a:rPr lang="nl-NL" dirty="0"/>
              <a:t>Remco begint dus met: “Weten jullie dat in 1905…. Bulderend gelach in de zaal stijgt op! Remco vertelt verder dat bij de IWF 198 landen zijn aangesloten. In 80-85 % van deze landen is het gewichtheffen een profsport. Nederland presteert op </a:t>
            </a:r>
            <a:r>
              <a:rPr lang="nl-NL" dirty="0" err="1"/>
              <a:t>Ek`s</a:t>
            </a:r>
            <a:r>
              <a:rPr lang="nl-NL" dirty="0"/>
              <a:t> regelmatig met plaatsen 4 t/m 7. </a:t>
            </a:r>
            <a:r>
              <a:rPr lang="nl-NL" dirty="0" err="1"/>
              <a:t>Enzo</a:t>
            </a:r>
            <a:r>
              <a:rPr lang="nl-NL" dirty="0"/>
              <a:t> heeft zelfs op EK U17 zilver gewonnen en op Olympische </a:t>
            </a:r>
            <a:r>
              <a:rPr lang="nl-NL"/>
              <a:t>Jeugdspelen brons.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6463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60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NGB aangenomen als lid binnen NOC*NSF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Jan Kwekkeboom</dc:creator>
  <cp:lastModifiedBy>Remco Eenink</cp:lastModifiedBy>
  <cp:revision>6</cp:revision>
  <dcterms:created xsi:type="dcterms:W3CDTF">2018-11-20T16:13:56Z</dcterms:created>
  <dcterms:modified xsi:type="dcterms:W3CDTF">2018-11-21T11:05:10Z</dcterms:modified>
</cp:coreProperties>
</file>